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67" r:id="rId18"/>
    <p:sldId id="276" r:id="rId19"/>
    <p:sldId id="277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79553" autoAdjust="0"/>
  </p:normalViewPr>
  <p:slideViewPr>
    <p:cSldViewPr snapToGrid="0">
      <p:cViewPr varScale="1">
        <p:scale>
          <a:sx n="90" d="100"/>
          <a:sy n="90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map: </a:t>
            </a:r>
            <a:r>
              <a:rPr lang="en-GB" i="1" noProof="0" dirty="0" err="1"/>
              <a:t>dif</a:t>
            </a:r>
            <a:r>
              <a:rPr lang="en-GB" i="1" noProof="0" dirty="0"/>
              <a:t> fragments will sample same </a:t>
            </a:r>
            <a:r>
              <a:rPr lang="en-GB" i="1" noProof="0" dirty="0" err="1"/>
              <a:t>texel</a:t>
            </a:r>
            <a:r>
              <a:rPr lang="en-GB" i="1" noProof="0" dirty="0"/>
              <a:t>, but some frags will have a depth slightly closer/further away… so some frags will be in shadow whilst others not =&gt; we have a shadow discrepancy that results in this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code for rendering shadow map (?) &amp; 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then, maybe show code for rendering scene as usual, w/shadows &amp; then render scene as usual 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Consists of a set of fixed &amp; programmable stages for processing the geometry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with the vertex data (position &amp; other attributes such as </a:t>
            </a:r>
            <a:r>
              <a:rPr lang="en-GB" dirty="0" err="1"/>
              <a:t>tex</a:t>
            </a:r>
            <a:r>
              <a:rPr lang="en-GB" dirty="0"/>
              <a:t> cords, normal), and process it, ending up with fragment data (colour, depth &amp; stencil) written to the currently active framebuffer -&gt; this could be the screen buffer meaning that the image is rendered to the screen or another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program.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Here we do a series of </a:t>
            </a:r>
            <a:r>
              <a:rPr lang="en-GB" dirty="0" err="1"/>
              <a:t>transf</a:t>
            </a:r>
            <a:r>
              <a:rPr lang="en-GB" dirty="0"/>
              <a:t> to get from local object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shadow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4" y="3617557"/>
            <a:ext cx="3470662" cy="2603647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2" y="3617556"/>
            <a:ext cx="3470663" cy="26036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6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7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4" y="3575177"/>
            <a:ext cx="3470661" cy="260364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" y="3573315"/>
            <a:ext cx="3470661" cy="26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mputer, refrigerador, caja, manzana&#10;&#10;Descripción generada automáticamente">
            <a:extLst>
              <a:ext uri="{FF2B5EF4-FFF2-40B4-BE49-F238E27FC236}">
                <a16:creationId xmlns:a16="http://schemas.microsoft.com/office/drawing/2014/main" id="{22919024-A33D-45FF-A6C5-E182BFF3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99764"/>
            <a:ext cx="4270745" cy="32030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/>
              <a:t>Artefacts that occur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0829E18-6476-41C5-BAA3-FBF438A1732F}"/>
              </a:ext>
            </a:extLst>
          </p:cNvPr>
          <p:cNvSpPr txBox="1">
            <a:spLocks/>
          </p:cNvSpPr>
          <p:nvPr/>
        </p:nvSpPr>
        <p:spPr>
          <a:xfrm>
            <a:off x="1493520" y="4746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accent4"/>
                </a:solidFill>
              </a:rPr>
              <a:t>TODO – image of shadows rendered using shadow mapping?</a:t>
            </a:r>
          </a:p>
        </p:txBody>
      </p:sp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</TotalTime>
  <Words>1465</Words>
  <Application>Microsoft Office PowerPoint</Application>
  <PresentationFormat>Panorámica</PresentationFormat>
  <Paragraphs>189</Paragraphs>
  <Slides>21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Demo time! :)</vt:lpstr>
      <vt:lpstr>Summary – 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58</cp:revision>
  <dcterms:created xsi:type="dcterms:W3CDTF">2021-01-07T12:33:58Z</dcterms:created>
  <dcterms:modified xsi:type="dcterms:W3CDTF">2021-01-23T13:44:52Z</dcterms:modified>
</cp:coreProperties>
</file>